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67" r:id="rId14"/>
    <p:sldId id="268" r:id="rId15"/>
    <p:sldId id="269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24"/>
  </p:normalViewPr>
  <p:slideViewPr>
    <p:cSldViewPr snapToGrid="0" snapToObjects="1">
      <p:cViewPr varScale="1">
        <p:scale>
          <a:sx n="71" d="100"/>
          <a:sy n="71" d="100"/>
        </p:scale>
        <p:origin x="1143" y="5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52637-E225-41F6-823A-16111816A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F81D26-6E58-4B13-9C92-7C7E27CDEE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AD96C-3D9A-46B1-BE76-7AD5C6D9E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Tuesday, June 27, 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BB6C7-18FE-464A-AB12-D6D907637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748A5-09FD-42BB-A832-7853A7301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72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A095A-AAD3-4F22-B068-45F6A9D6D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6F59F0-63B2-491D-BE2D-33564613FE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A710D-051E-46CD-A188-8D28AAAD2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Tuesday, June 27, 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A525B-B108-488D-8196-9D0DEE5D9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B2AB3-12AC-403D-8DB7-CF49C999D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553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AC01FA-59BE-4016-9B84-C468B0F68E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F722E6-57CF-4EF5-90EE-CD7D5A9473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A2814-7E91-4843-895D-F8D1EA018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Tuesday, June 27, 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4F99F-5BF1-44C8-AE6E-09052874F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B7F0F-9B35-440E-8A91-8F7D92DB4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189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01125-7628-4F26-A8EF-4367DC752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DF3FC-9E4F-409B-9D54-5D6E31EA1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8E3BF-B347-4241-B170-EB6D6FA6E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Tuesday, June 27, 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A42D8-D159-4D96-AFA5-6624B2CA8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54786-0B8A-4ACD-86E3-5F9CC44CA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527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04110-F7F6-4B1E-BC99-91A046D1A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94803D-D89C-42F9-A4A3-AC92B6799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FE5D3-FF31-412C-9FFC-45927B644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Tuesday, June 27, 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DEB06-2978-4DA9-8556-73297EFD9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A1271-94FF-4D3C-B51C-547D207E8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442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7F878-8341-49B9-A717-C0C1904C1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E3DDE-2017-4DF0-A970-7938463BC3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BE519D-4B3C-4F6D-A53F-512E024718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D2F63-4264-4E84-9FD5-0CFC4351A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Tuesday, June 27, 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BD257-6AC4-4064-8BD0-F2F114563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7352F-4F78-4DA8-8002-DFFA20FCF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77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4A0D9-551D-4E91-B636-D1C044C0A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8FEB2B-F2BC-4BC2-BF72-1E70C3972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235B33-AEFC-484F-8943-E4B326B1C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50029A-7996-4F99-8647-EF752CA7E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3C4BE3-92C3-4AB4-889C-548AF45D03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D44973-0AFC-43CA-9B66-DACA7B2E4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Tuesday, June 27, 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4C8845-5DA5-479D-8B9E-CFE0E5DBB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20EE76-FEEF-4000-837D-0E86A6279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51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BFA92-0BFC-4521-8793-046C0DF13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CB6E46-840F-4715-8D09-1A5342719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Tuesday, June 27, 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710BFE-385A-47D9-B200-3EA847D5A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275381-E5F4-4989-9275-6954BC1C6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58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E31010-E276-408E-8AEB-AA6586BC7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Tuesday, June 27, 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52B38F-65B2-4E2F-9878-BEDE5975A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DA7AA0-9E34-47D4-B502-11E75F17D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1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0CADD-434F-48CC-9471-C798C5FBE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9726D-0A23-4AAB-9126-B80300226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230F30-44C8-48D3-A264-205FA8647B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775FE4-B8CC-41E7-854E-1C04E8E03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Tuesday, June 27, 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4F6539-34D7-4F45-B5A5-C5B1827F2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74E56-57A5-4D65-A974-92E2B13E4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76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29F33-8C08-4754-9E70-9C43FB88A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9D08A3-EB66-45DE-BDCA-6A9344DC00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F1CDB0-F5CF-44C5-BFBD-893F5983DF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0BFF88-4B43-4042-B4BD-61B61D675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Tuesday, June 27, 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111E1F-64B9-4AA8-8E47-16C852A14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CA0C7-6F1A-49D3-8B1C-4FAE0D125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850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B2A076-CD1E-46A4-B5E9-09A8F4D05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02B8D-F87C-4F8B-AD05-CC4CE74DC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89539-B821-4F66-8469-C9DB57D8BB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CB818-7379-467D-8E76-EF9D9074A26C}" type="datetime2">
              <a:rPr lang="en-US" smtClean="0"/>
              <a:t>Tuesday, June 27, 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4CA03-7974-4063-8250-7AF10A1C6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E5913-81F3-4DEC-B131-5610FC9E7B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726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11" r:id="rId3"/>
    <p:sldLayoutId id="2147484012" r:id="rId4"/>
    <p:sldLayoutId id="2147484013" r:id="rId5"/>
    <p:sldLayoutId id="2147484014" r:id="rId6"/>
    <p:sldLayoutId id="2147484015" r:id="rId7"/>
    <p:sldLayoutId id="2147484016" r:id="rId8"/>
    <p:sldLayoutId id="2147484017" r:id="rId9"/>
    <p:sldLayoutId id="2147484018" r:id="rId10"/>
    <p:sldLayoutId id="2147484019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3026"/>
            <a:ext cx="7772400" cy="760692"/>
          </a:xfrm>
        </p:spPr>
        <p:txBody>
          <a:bodyPr>
            <a:normAutofit/>
          </a:bodyPr>
          <a:lstStyle/>
          <a:p>
            <a:r>
              <a:rPr lang="en-US" dirty="0"/>
              <a:t>“</a:t>
            </a:r>
            <a:r>
              <a:rPr lang="en-US" dirty="0" err="1"/>
              <a:t>BallRun</a:t>
            </a:r>
            <a:r>
              <a:rPr lang="en-US" dirty="0"/>
              <a:t>” game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987" y="833718"/>
            <a:ext cx="4088560" cy="1752600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>
                <a:solidFill>
                  <a:schemeClr val="tx1"/>
                </a:solidFill>
              </a:rPr>
              <a:t>Team members: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 Kulakov </a:t>
            </a:r>
            <a:r>
              <a:rPr lang="en-US" sz="2000" dirty="0" err="1">
                <a:solidFill>
                  <a:schemeClr val="tx1"/>
                </a:solidFill>
              </a:rPr>
              <a:t>Mykhailo</a:t>
            </a:r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Jeonghyun</a:t>
            </a:r>
            <a:r>
              <a:rPr lang="en-US" sz="2000" dirty="0">
                <a:solidFill>
                  <a:schemeClr val="tx1"/>
                </a:solidFill>
              </a:rPr>
              <a:t> Son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 Shvets  </a:t>
            </a:r>
            <a:r>
              <a:rPr lang="en-US" sz="2000" dirty="0" err="1">
                <a:solidFill>
                  <a:schemeClr val="tx1"/>
                </a:solidFill>
              </a:rPr>
              <a:t>Volodymyr</a:t>
            </a:r>
            <a:endParaRPr lang="en-US" sz="2000" dirty="0">
              <a:solidFill>
                <a:schemeClr val="tx1"/>
              </a:solidFill>
            </a:endParaRPr>
          </a:p>
          <a:p>
            <a:pPr algn="l"/>
            <a:endParaRPr lang="en-US" sz="2000" dirty="0"/>
          </a:p>
          <a:p>
            <a:pPr algn="l"/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5" y="945765"/>
            <a:ext cx="4441825" cy="53093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3115888"/>
            <a:ext cx="3584575" cy="358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71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1860575"/>
            <a:ext cx="6559087" cy="41973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2" y="0"/>
            <a:ext cx="6829426" cy="159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447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310B5-778D-46F5-A76A-4D165D360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Interrupt handlers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72063-CE5D-4FB3-84EB-99828232B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UART interrup</a:t>
            </a:r>
            <a:r>
              <a:rPr lang="en-US" dirty="0"/>
              <a:t>t</a:t>
            </a:r>
          </a:p>
          <a:p>
            <a:r>
              <a:rPr lang="de-DE" dirty="0"/>
              <a:t>P</a:t>
            </a:r>
            <a:r>
              <a:rPr lang="en-US" dirty="0" err="1"/>
              <a:t>ush</a:t>
            </a:r>
            <a:r>
              <a:rPr lang="en-US" dirty="0"/>
              <a:t> button 1 = PAUSE/CONTINUE game</a:t>
            </a:r>
          </a:p>
          <a:p>
            <a:r>
              <a:rPr lang="en-US" dirty="0"/>
              <a:t>Push button 2 = END/START game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DABEB4-0CCE-4AD0-8E25-A1BD3D5CA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906" y="3632200"/>
            <a:ext cx="42672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689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061E2-6ECA-41D5-B988-A7028A3A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Overall interrupt concept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651BE7-820D-49E9-9092-78306D5DE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77" y="2232212"/>
            <a:ext cx="8763791" cy="2973994"/>
          </a:xfrm>
        </p:spPr>
      </p:pic>
    </p:spTree>
    <p:extLst>
      <p:ext uri="{BB962C8B-B14F-4D97-AF65-F5344CB8AC3E}">
        <p14:creationId xmlns:p14="http://schemas.microsoft.com/office/powerpoint/2010/main" val="1882404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4F50A-3969-41B3-8778-07DD0C8F3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UART interrupt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C27A41E-53A5-45A4-8B74-EB9738D27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899777"/>
            <a:ext cx="7886700" cy="220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51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30FF4-7211-4794-8BA5-1B59753D7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PAUSE/CONTINUE game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534E6-B392-4DFB-AD31-E5D8C0823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88" y="2220909"/>
            <a:ext cx="8834718" cy="259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75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FA319-3C50-46E7-958D-871C24CAE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END/START game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D8294E-64D2-40A0-B4A6-97906CE16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06" y="2014570"/>
            <a:ext cx="8754035" cy="296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503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7DB3F-8A8B-4963-9E82-F1A0A30C9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030" y="2594256"/>
            <a:ext cx="8229600" cy="1143000"/>
          </a:xfrm>
        </p:spPr>
        <p:txBody>
          <a:bodyPr/>
          <a:lstStyle/>
          <a:p>
            <a:pPr algn="ctr"/>
            <a:r>
              <a:rPr lang="en-US" dirty="0"/>
              <a:t>Thank you for attention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041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dirty="0"/>
              <a:t>Overall block diagram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1875"/>
            <a:ext cx="9144000" cy="366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905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803" y="1524000"/>
            <a:ext cx="4069435" cy="5143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" y="0"/>
            <a:ext cx="5425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381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28748" b="28686"/>
          <a:stretch/>
        </p:blipFill>
        <p:spPr>
          <a:xfrm>
            <a:off x="213945" y="0"/>
            <a:ext cx="5146675" cy="21907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908" y="2190751"/>
            <a:ext cx="3778686" cy="20319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2874" y="4222750"/>
            <a:ext cx="3603625" cy="225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20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647700"/>
            <a:ext cx="4946650" cy="554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025" y="0"/>
            <a:ext cx="2857500" cy="2857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050" y="2146300"/>
            <a:ext cx="3187700" cy="2552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8024" y="4572000"/>
            <a:ext cx="2676525" cy="201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074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1" y="650875"/>
            <a:ext cx="4521932" cy="5111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2260600"/>
            <a:ext cx="3492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452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09" y="803275"/>
            <a:ext cx="4997450" cy="5118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959" y="984250"/>
            <a:ext cx="3793541" cy="314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26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0777" y="353825"/>
            <a:ext cx="2185988" cy="218598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7314"/>
            <a:ext cx="6786563" cy="553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21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1780890"/>
            <a:ext cx="6599045" cy="35829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268" y="0"/>
            <a:ext cx="7246132" cy="178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84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</TotalTime>
  <Words>59</Words>
  <Application>Microsoft Office PowerPoint</Application>
  <PresentationFormat>On-screen Show (4:3)</PresentationFormat>
  <Paragraphs>15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Office Theme</vt:lpstr>
      <vt:lpstr>“BallRun” game</vt:lpstr>
      <vt:lpstr>Overall block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Interrupt handlers</vt:lpstr>
      <vt:lpstr>Overall interrupt concept</vt:lpstr>
      <vt:lpstr>UART interrupt</vt:lpstr>
      <vt:lpstr>PAUSE/CONTINUE game</vt:lpstr>
      <vt:lpstr>END/START game</vt:lpstr>
      <vt:lpstr>Thank you for attention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Jeonghyun Son</dc:creator>
  <cp:lastModifiedBy>Michael Kulakov</cp:lastModifiedBy>
  <cp:revision>14</cp:revision>
  <dcterms:created xsi:type="dcterms:W3CDTF">2017-06-27T11:58:33Z</dcterms:created>
  <dcterms:modified xsi:type="dcterms:W3CDTF">2017-06-27T22:44:37Z</dcterms:modified>
</cp:coreProperties>
</file>